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62" r:id="rId5"/>
    <p:sldId id="257" r:id="rId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6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3F9A9-958A-4B20-8C81-B5F54CEA4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DC065-5E48-4CCF-A237-01C00FA3028C}" type="datetimeFigureOut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8774C-A9DB-4B72-B1DA-FFE8227C2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F5E3F-7C0F-46DA-A1C3-099BB1A3A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AB752-A918-405B-9FB2-BDE2ED3BA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8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DFF85-A6BD-4F6C-8D78-93B8972F0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81AC7-B7CB-4500-8FC8-DFA28558076C}" type="datetimeFigureOut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012EC-FC43-48FA-8B6E-69FBDAECC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20FBF-1BB6-4CEE-82C4-696061E1A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499F2-D699-4405-B4A7-C0CCD154F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1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386E0-EB14-4053-9F55-8BA5AF32D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E9038-A6F8-4771-BC18-DBEB0AB2E247}" type="datetimeFigureOut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142D2-5B8D-488B-A07B-51EFAF473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65F2A-CA9D-4C99-BF1A-84E1CC650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C949-5232-4137-AB6B-3BB72CD5F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9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DDD2A-8E52-4465-A1F3-B25F37FBE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7B5D0-1658-478F-A5E8-A0D9C320D679}" type="datetimeFigureOut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315CB-AF82-4E0C-A9B3-5375042D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00350-7994-4440-92D4-39159F972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1CD6F-B2B2-4E11-B7C6-BC8EE618E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7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182F0-5E80-4AB7-BB6F-BA1011B75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B2D5-5543-4099-B42D-B3EE3F0F250C}" type="datetimeFigureOut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5192A-8B92-4600-846F-FC871D541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59BEA-69F2-409E-8EF8-7B3CA3839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2E3B6-0F4B-4F4C-9F31-1492EC743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4FFEE3-C5B9-4CB6-9B05-931BD96C1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0F753-2A21-4603-A6CC-C469D65AA2CE}" type="datetimeFigureOut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CE1FDD-C7B3-48F0-928D-3946AF1FB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67BA94-7084-4DA6-AEC4-D34126C36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BA56B-B50E-4733-89D3-A76D03F1A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8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BE16205-E7F5-4C0D-866D-CA9AC5C40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722EB-624C-4896-978D-3E46C1C58A1F}" type="datetimeFigureOut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39E12D7-F8A1-4C45-BC0D-6A90138CE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8BACF6C-FEAC-4481-8C7E-CB4BA1DB4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7DA1E-7644-4612-9448-6872326DA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6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B58D861-D517-47A5-8594-1161FB1B4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F6CC3-EAF0-4282-9F2E-F39930EC6494}" type="datetimeFigureOut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EAA13D4-C12B-46DA-A9B9-09DFC947A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F3714CF-BF28-4E08-A9D5-5B2538F48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482B2-E521-48EC-AD0E-4D1F0A8BB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1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B9BF2D2-A715-4F56-B84F-C80982DD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9AEA7-9B22-4344-BC58-D7422A0DD0C9}" type="datetimeFigureOut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69F30B4-6B1B-4C73-8982-4749CA986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F780B9B-D5C8-493D-9615-B886DC7BF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33894-8679-4DEC-A086-586082F22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1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0A8091-73A4-4514-A6F1-2411D63CC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EB4C8-4A1E-4304-A342-60BB70C2E8E9}" type="datetimeFigureOut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C3C3C4-5AC0-4D52-897A-FE4BCEAD9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4637E2-B79B-4E7B-85AC-9BF763A7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99DCC-1EEF-4211-9E47-EA4EC6ECD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1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CF9978-9B3D-45F9-8ADB-503043B12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3DCC1-DE79-4EAB-B1A5-9D3E52A64BC8}" type="datetimeFigureOut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AE53F7D-7EF1-4492-9734-175724E0F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4C3ABCD-E08F-4FAE-A42F-92B14825E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37CEA-3641-48FB-9E86-296A85E6F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3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D6B83C9-5558-49BD-BC84-D7C382E49B5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A9707E1-D542-46E3-B550-B314C9330F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DC8C0-6973-49CC-9412-A2F9589FB0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CEBE13-839B-4A56-A848-4223493D1C3B}" type="datetimeFigureOut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ECB4E-12C8-418B-9790-C6D48B7ED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35B3D-FF41-45AA-A3CD-7A6395676A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FD689C-4EFA-4640-A5C7-BEC40C96A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71647F-BC6F-4758-A43C-A4DB40AEC0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35"/>
          <a:stretch/>
        </p:blipFill>
        <p:spPr>
          <a:xfrm>
            <a:off x="0" y="1972294"/>
            <a:ext cx="12192000" cy="2749232"/>
          </a:xfrm>
          <a:prstGeom prst="rect">
            <a:avLst/>
          </a:prstGeom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65F6080B-8189-4CD1-AC64-B8409A47A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dirty="0"/>
              <a:t>To-Be: Recruit and Select Resource – Main Process Flow</a:t>
            </a:r>
          </a:p>
        </p:txBody>
      </p:sp>
    </p:spTree>
    <p:extLst>
      <p:ext uri="{BB962C8B-B14F-4D97-AF65-F5344CB8AC3E}">
        <p14:creationId xmlns:p14="http://schemas.microsoft.com/office/powerpoint/2010/main" val="77866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>
            <a:extLst>
              <a:ext uri="{FF2B5EF4-FFF2-40B4-BE49-F238E27FC236}">
                <a16:creationId xmlns:a16="http://schemas.microsoft.com/office/drawing/2014/main" id="{0ED7CD76-539B-4239-95D0-FBF2E2FA1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dirty="0"/>
              <a:t>Shortlist and Select Candidates</a:t>
            </a:r>
          </a:p>
        </p:txBody>
      </p:sp>
      <p:pic>
        <p:nvPicPr>
          <p:cNvPr id="2051" name="Picture 2">
            <a:extLst>
              <a:ext uri="{FF2B5EF4-FFF2-40B4-BE49-F238E27FC236}">
                <a16:creationId xmlns:a16="http://schemas.microsoft.com/office/drawing/2014/main" id="{97749CE6-A95D-4693-98D3-46459A083F0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00"/>
            <a:ext cx="12192000" cy="55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>
            <a:extLst>
              <a:ext uri="{FF2B5EF4-FFF2-40B4-BE49-F238E27FC236}">
                <a16:creationId xmlns:a16="http://schemas.microsoft.com/office/drawing/2014/main" id="{A4C0EF51-C1FF-4C4E-AA47-B472A276F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dirty="0"/>
              <a:t>Make Offer</a:t>
            </a:r>
          </a:p>
        </p:txBody>
      </p:sp>
      <p:pic>
        <p:nvPicPr>
          <p:cNvPr id="6147" name="Picture 2">
            <a:extLst>
              <a:ext uri="{FF2B5EF4-FFF2-40B4-BE49-F238E27FC236}">
                <a16:creationId xmlns:a16="http://schemas.microsoft.com/office/drawing/2014/main" id="{23C94806-929C-4F01-A962-2D198D7DA395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00"/>
            <a:ext cx="12192000" cy="55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>
            <a:extLst>
              <a:ext uri="{FF2B5EF4-FFF2-40B4-BE49-F238E27FC236}">
                <a16:creationId xmlns:a16="http://schemas.microsoft.com/office/drawing/2014/main" id="{F7C92479-D2C3-4310-BED1-6FE1D2F7B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dirty="0" err="1"/>
              <a:t>Oboard</a:t>
            </a:r>
            <a:r>
              <a:rPr lang="en-US" altLang="en-US" dirty="0"/>
              <a:t> prospective employee</a:t>
            </a:r>
          </a:p>
        </p:txBody>
      </p:sp>
      <p:pic>
        <p:nvPicPr>
          <p:cNvPr id="2051" name="Picture 2">
            <a:extLst>
              <a:ext uri="{FF2B5EF4-FFF2-40B4-BE49-F238E27FC236}">
                <a16:creationId xmlns:a16="http://schemas.microsoft.com/office/drawing/2014/main" id="{C6B5EEE7-21D4-4945-A626-F715BBEFD82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00"/>
            <a:ext cx="12192000" cy="55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>
            <a:extLst>
              <a:ext uri="{FF2B5EF4-FFF2-40B4-BE49-F238E27FC236}">
                <a16:creationId xmlns:a16="http://schemas.microsoft.com/office/drawing/2014/main" id="{FE6A5B71-12D0-4236-91CB-A44D8ECF7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dirty="0"/>
              <a:t>Onboard New Employee</a:t>
            </a:r>
          </a:p>
        </p:txBody>
      </p:sp>
      <p:pic>
        <p:nvPicPr>
          <p:cNvPr id="3075" name="Picture 2">
            <a:extLst>
              <a:ext uri="{FF2B5EF4-FFF2-40B4-BE49-F238E27FC236}">
                <a16:creationId xmlns:a16="http://schemas.microsoft.com/office/drawing/2014/main" id="{F0B0844A-C2A9-4EB7-9A9B-F0DE04DA3AD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00"/>
            <a:ext cx="12192000" cy="55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Amazon.com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Amoasii</dc:creator>
  <cp:lastModifiedBy>D B</cp:lastModifiedBy>
  <cp:revision>2</cp:revision>
  <dcterms:created xsi:type="dcterms:W3CDTF">2019-07-03T15:46:20Z</dcterms:created>
  <dcterms:modified xsi:type="dcterms:W3CDTF">2019-07-03T19:57:48Z</dcterms:modified>
</cp:coreProperties>
</file>